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38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57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81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9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72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4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1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1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9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8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8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2C568-270F-4215-8324-0426AD9121FB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ED7B1-748F-4224-969B-72DEC9C11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76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t="11313" r="11002" b="12861"/>
          <a:stretch/>
        </p:blipFill>
        <p:spPr>
          <a:xfrm>
            <a:off x="1320801" y="94506"/>
            <a:ext cx="9504218" cy="66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3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b="3973"/>
          <a:stretch/>
        </p:blipFill>
        <p:spPr>
          <a:xfrm>
            <a:off x="2373744" y="157018"/>
            <a:ext cx="9818255" cy="6585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886691" y="858071"/>
            <a:ext cx="1330034" cy="1041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969819" y="5055064"/>
            <a:ext cx="1330034" cy="1041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886691" y="1929487"/>
            <a:ext cx="1330034" cy="10418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886691" y="2912232"/>
            <a:ext cx="1330034" cy="10418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923637" y="4013205"/>
            <a:ext cx="1330034" cy="10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24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"/>
          <a:stretch/>
        </p:blipFill>
        <p:spPr>
          <a:xfrm>
            <a:off x="2184820" y="101600"/>
            <a:ext cx="9669631" cy="66778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886691" y="858071"/>
            <a:ext cx="1330034" cy="1041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969819" y="5055064"/>
            <a:ext cx="1330034" cy="1041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886691" y="1929487"/>
            <a:ext cx="1330034" cy="1041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886691" y="2912232"/>
            <a:ext cx="1330034" cy="1041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923637" y="4013205"/>
            <a:ext cx="1330034" cy="10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94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2266163" y="83126"/>
            <a:ext cx="9824237" cy="660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886691" y="858071"/>
            <a:ext cx="1330034" cy="1041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969819" y="5055064"/>
            <a:ext cx="1330034" cy="1041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886691" y="1929487"/>
            <a:ext cx="1330034" cy="1041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886691" y="2912232"/>
            <a:ext cx="1330034" cy="1041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15327" r="18179" b="14392"/>
          <a:stretch/>
        </p:blipFill>
        <p:spPr>
          <a:xfrm>
            <a:off x="923637" y="4013205"/>
            <a:ext cx="1330034" cy="10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 b="3569"/>
          <a:stretch/>
        </p:blipFill>
        <p:spPr>
          <a:xfrm>
            <a:off x="2361044" y="157018"/>
            <a:ext cx="9723584" cy="6474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75091"/>
          <a:stretch/>
        </p:blipFill>
        <p:spPr>
          <a:xfrm>
            <a:off x="947898" y="430330"/>
            <a:ext cx="1305773" cy="59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47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68" y="0"/>
            <a:ext cx="979283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75091"/>
          <a:stretch/>
        </p:blipFill>
        <p:spPr>
          <a:xfrm>
            <a:off x="947898" y="430330"/>
            <a:ext cx="1305773" cy="59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87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69" y="0"/>
            <a:ext cx="971675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75091"/>
          <a:stretch/>
        </p:blipFill>
        <p:spPr>
          <a:xfrm>
            <a:off x="947898" y="430330"/>
            <a:ext cx="1305773" cy="59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9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6870" r="8666" b="5050"/>
          <a:stretch/>
        </p:blipFill>
        <p:spPr>
          <a:xfrm>
            <a:off x="1514763" y="36749"/>
            <a:ext cx="9070109" cy="68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3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7407" r="5629" b="14613"/>
          <a:stretch/>
        </p:blipFill>
        <p:spPr>
          <a:xfrm>
            <a:off x="1357744" y="378691"/>
            <a:ext cx="10026447" cy="60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8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t="7678" r="3432" b="10302"/>
          <a:stretch/>
        </p:blipFill>
        <p:spPr>
          <a:xfrm>
            <a:off x="1062183" y="279595"/>
            <a:ext cx="10150764" cy="64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9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0"/>
          <a:stretch/>
        </p:blipFill>
        <p:spPr>
          <a:xfrm>
            <a:off x="2479926" y="175491"/>
            <a:ext cx="9467348" cy="6493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9" y="305498"/>
            <a:ext cx="1134935" cy="1154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9" y="1575498"/>
            <a:ext cx="1134935" cy="1154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9" y="2845498"/>
            <a:ext cx="1134935" cy="1154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8" y="4000052"/>
            <a:ext cx="1134935" cy="1154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7" y="5270052"/>
            <a:ext cx="1134935" cy="11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67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8"/>
          <a:stretch/>
        </p:blipFill>
        <p:spPr>
          <a:xfrm>
            <a:off x="2366497" y="120072"/>
            <a:ext cx="9705430" cy="6576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9" y="305498"/>
            <a:ext cx="1134935" cy="1154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9" y="1575498"/>
            <a:ext cx="1134935" cy="1154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9" y="2845498"/>
            <a:ext cx="1134935" cy="11545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8" y="4000052"/>
            <a:ext cx="1134935" cy="11545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7" y="5270052"/>
            <a:ext cx="1134935" cy="11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6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b="2627"/>
          <a:stretch/>
        </p:blipFill>
        <p:spPr>
          <a:xfrm>
            <a:off x="2466109" y="92363"/>
            <a:ext cx="9568873" cy="6677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9" y="305498"/>
            <a:ext cx="1134935" cy="1154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9" y="1575498"/>
            <a:ext cx="1134935" cy="1154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9" y="2845498"/>
            <a:ext cx="1134935" cy="1154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8" y="4000052"/>
            <a:ext cx="1134935" cy="1154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7" y="5270052"/>
            <a:ext cx="1134935" cy="11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01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b="4511"/>
          <a:stretch/>
        </p:blipFill>
        <p:spPr>
          <a:xfrm>
            <a:off x="2142837" y="153073"/>
            <a:ext cx="9670473" cy="6548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5"/>
          <a:stretch/>
        </p:blipFill>
        <p:spPr>
          <a:xfrm>
            <a:off x="849744" y="420253"/>
            <a:ext cx="1006763" cy="60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35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04" y="0"/>
            <a:ext cx="979283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5"/>
          <a:stretch/>
        </p:blipFill>
        <p:spPr>
          <a:xfrm>
            <a:off x="849744" y="420253"/>
            <a:ext cx="1006763" cy="60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2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-269" r="-94" b="4377"/>
          <a:stretch/>
        </p:blipFill>
        <p:spPr>
          <a:xfrm>
            <a:off x="2030998" y="103908"/>
            <a:ext cx="9847966" cy="6576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5"/>
          <a:stretch/>
        </p:blipFill>
        <p:spPr>
          <a:xfrm>
            <a:off x="849744" y="420253"/>
            <a:ext cx="1006763" cy="60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06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Старший воспитатель</dc:creator>
  <cp:lastModifiedBy>Старший воспитатель</cp:lastModifiedBy>
  <cp:revision>10</cp:revision>
  <dcterms:created xsi:type="dcterms:W3CDTF">2021-09-23T08:53:34Z</dcterms:created>
  <dcterms:modified xsi:type="dcterms:W3CDTF">2021-09-23T11:40:26Z</dcterms:modified>
</cp:coreProperties>
</file>