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comment19.xml" ContentType="application/vnd.openxmlformats-officedocument.presentationml.comment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Override PartName="/ppt/comments/comment17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omments/comment6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24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22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20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omments/comment9.xml" ContentType="application/vnd.openxmlformats-officedocument.presentationml.comments+xml"/>
  <Override PartName="/ppt/comments/comment18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omments/comment7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25.xml" ContentType="application/vnd.openxmlformats-officedocument.presentationml.comment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23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2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81" r:id="rId5"/>
    <p:sldId id="283" r:id="rId6"/>
    <p:sldId id="262" r:id="rId7"/>
    <p:sldId id="263" r:id="rId8"/>
    <p:sldId id="264" r:id="rId9"/>
    <p:sldId id="266" r:id="rId10"/>
    <p:sldId id="267" r:id="rId11"/>
    <p:sldId id="284" r:id="rId12"/>
    <p:sldId id="268" r:id="rId13"/>
    <p:sldId id="269" r:id="rId14"/>
    <p:sldId id="270" r:id="rId15"/>
    <p:sldId id="272" r:id="rId16"/>
    <p:sldId id="273" r:id="rId17"/>
    <p:sldId id="271" r:id="rId18"/>
    <p:sldId id="275" r:id="rId19"/>
    <p:sldId id="274" r:id="rId20"/>
    <p:sldId id="276" r:id="rId21"/>
    <p:sldId id="277" r:id="rId22"/>
    <p:sldId id="282" r:id="rId23"/>
    <p:sldId id="279" r:id="rId24"/>
    <p:sldId id="278" r:id="rId25"/>
    <p:sldId id="285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" initials="M" lastIdx="3" clrIdx="0">
    <p:extLst>
      <p:ext uri="{19B8F6BF-5375-455C-9EA6-DF929625EA0E}">
        <p15:presenceInfo xmlns:p15="http://schemas.microsoft.com/office/powerpoint/2012/main" xmlns="" userId="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74" autoAdjust="0"/>
    <p:restoredTop sz="94711" autoAdjust="0"/>
  </p:normalViewPr>
  <p:slideViewPr>
    <p:cSldViewPr>
      <p:cViewPr varScale="1">
        <p:scale>
          <a:sx n="83" d="100"/>
          <a:sy n="83" d="100"/>
        </p:scale>
        <p:origin x="-160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  <p:cm authorId="1" dt="2015-11-24T20:28:20.265" idx="3">
    <p:pos x="146" y="146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  <p:cm authorId="1" dt="2015-11-24T20:28:20.265" idx="3">
    <p:pos x="146" y="146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  <p:cm authorId="1" dt="2015-11-21T22:03:39.657" idx="2">
    <p:pos x="146" y="146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1T11:56:49.29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0B5A-E724-4C75-86C7-383B79D2DD59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comments" Target="../comments/commen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comments" Target="../comments/commen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comments" Target="../comments/commen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comments" Target="../comments/commen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4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comments" Target="../comments/commen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comments" Target="../comments/commen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comments" Target="../comments/commen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8.xml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9.xml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comments" Target="../comments/comment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1.xml"/><Relationship Id="rId5" Type="http://schemas.openxmlformats.org/officeDocument/2006/relationships/image" Target="../media/image68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Relationship Id="rId14" Type="http://schemas.openxmlformats.org/officeDocument/2006/relationships/comments" Target="../comments/commen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3.xml"/><Relationship Id="rId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comments" Target="../comments/comment7.xm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comments" Target="../comments/commen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развивающих игр 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старшего дошкольного возраста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50912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Манилюк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г.Мурманска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604306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7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ti.domateplo.ru/pics/Igrovizor__prilojeniya_Voskobovich_10_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096344" cy="2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eti.domateplo.ru/pics/Igrovizor__prilojeniya_Voskobovich_11_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59608"/>
            <a:ext cx="1967069" cy="27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4071" y="548680"/>
            <a:ext cx="422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заданий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937" y="1365293"/>
            <a:ext cx="2207749" cy="1244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206586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9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media/CAN09HpVEAAD6T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19" t="-3439" r="17406" b="-1"/>
          <a:stretch/>
        </p:blipFill>
        <p:spPr bwMode="auto">
          <a:xfrm>
            <a:off x="3777275" y="1412776"/>
            <a:ext cx="1296144" cy="20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4071" y="548680"/>
            <a:ext cx="422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заданий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256566"/>
            <a:ext cx="2448272" cy="3639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9443" y="1256566"/>
            <a:ext cx="2735836" cy="3920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59" t="43086"/>
          <a:stretch/>
        </p:blipFill>
        <p:spPr>
          <a:xfrm>
            <a:off x="3548993" y="3933056"/>
            <a:ext cx="1854307" cy="2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2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3511" y="49756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восьмёрка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14826"/>
            <a:ext cx="4773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цифры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палочек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цифр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радуги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Волшебная восьмерка-3. Логико-математическое пособие В. Воскобович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4" r="4507"/>
          <a:stretch/>
        </p:blipFill>
        <p:spPr bwMode="auto">
          <a:xfrm>
            <a:off x="1097474" y="620688"/>
            <a:ext cx="1368153" cy="23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140968"/>
            <a:ext cx="475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Задачи: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ознакомить со способами выкладывания    цифр из палочек.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Научить моделировать цифры с помощью словесных инструкций ( считалки).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Развивать внимание, логическую память, речь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Развивать мелкую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моторику рук – координацию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руки,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точные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движения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детских пальчиков.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http://www.geok.voskobovich.su/images/cms/data/catalog/14skaz_obr/gnom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150" b="-1"/>
          <a:stretch/>
        </p:blipFill>
        <p:spPr bwMode="auto">
          <a:xfrm>
            <a:off x="5868144" y="2060184"/>
            <a:ext cx="2530670" cy="10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geok.voskobovich.su/images/cms/data/catalog/14skaz_obr/gnom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5" b="49339"/>
          <a:stretch/>
        </p:blipFill>
        <p:spPr bwMode="auto">
          <a:xfrm>
            <a:off x="3337474" y="2051667"/>
            <a:ext cx="2530670" cy="10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M\Desktop\Работа 2015-2016\фото\занятия\воскобович\DSCN45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1" t="13687" r="6671" b="2894"/>
          <a:stretch/>
        </p:blipFill>
        <p:spPr bwMode="auto">
          <a:xfrm>
            <a:off x="5219795" y="3717032"/>
            <a:ext cx="3332480" cy="2371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412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vfl.ru/ii/1370156582/9bad927e/2453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0009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inteltoys.ru/files/catalog/2011/09/4026_im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41" t="3188" r="10731"/>
          <a:stretch/>
        </p:blipFill>
        <p:spPr bwMode="auto">
          <a:xfrm>
            <a:off x="6660232" y="3573016"/>
            <a:ext cx="1872208" cy="247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abyroomblog.ru/wp/wp-content/uploads/2013/08/igri_voskobovicha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85184"/>
            <a:ext cx="1829619" cy="11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62123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Знаковые конструкторы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1479" y="299705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букв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436566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в игровой форме проводить тактильный и оптический анализ букв и цифр, конструировать их, запоминать их графические образы. Развивает  мелкую моторику,  воображение и фантазию.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M\Desktop\Работа 2015-2016\фото\занятия\воскобович\DSCN455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8" r="241" b="14029"/>
          <a:stretch/>
        </p:blipFill>
        <p:spPr bwMode="auto">
          <a:xfrm>
            <a:off x="539552" y="3554669"/>
            <a:ext cx="4176464" cy="2696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46040" y="333654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1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41459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«Шнур - малыш»</a:t>
            </a:r>
          </a:p>
        </p:txBody>
      </p:sp>
      <p:pic>
        <p:nvPicPr>
          <p:cNvPr id="12296" name="Picture 8" descr="Развивающая методика Воскобовича. Шнур-малыш для создания образных фигу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0447" y="2473978"/>
            <a:ext cx="427166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intelkot.ru/upload/20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3296035" cy="11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3033664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ориентироваться на плоскости (верхний, средний, нижний ряд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вышивать различные узоры по схеме и графическому диктанту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память, мышление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воображение, творческие способности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рук.</a:t>
            </a:r>
          </a:p>
        </p:txBody>
      </p:sp>
    </p:spTree>
    <p:extLst>
      <p:ext uri="{BB962C8B-B14F-4D97-AF65-F5344CB8AC3E}">
        <p14:creationId xmlns:p14="http://schemas.microsoft.com/office/powerpoint/2010/main" xmlns="" val="39744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2376" y="476672"/>
            <a:ext cx="4275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Шнур-затейник»</a:t>
            </a:r>
          </a:p>
        </p:txBody>
      </p:sp>
      <p:pic>
        <p:nvPicPr>
          <p:cNvPr id="4" name="Picture 4" descr="http://www.playing-field.ru/img/2015/052308/194499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4" t="25890" r="3573" b="25692"/>
          <a:stretch/>
        </p:blipFill>
        <p:spPr bwMode="auto">
          <a:xfrm>
            <a:off x="1198511" y="443275"/>
            <a:ext cx="2413382" cy="12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filippok.ru/images/all/33/3371/big/img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23300"/>
            <a:ext cx="1621972" cy="23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blizko.ru/system/images/product/007/720/358_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2854109" cy="13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11893" y="1440840"/>
            <a:ext cx="4646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диктанты,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Освоение моторного образа цифры, буквы, составление слов и их написание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Вышивание узоров (по схема и по замыслу)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844824"/>
            <a:ext cx="2164769" cy="44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2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xn--c1ajbh3aoaed0c.xn--p1ai/img/items/2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2871430" cy="22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gry-pochemuchek.ru/import_files/1c/1c7ce0d4adbd11e495f160a44c354b6b_7cac74b3bd8911e480bb60a44c354b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349" y="3546394"/>
            <a:ext cx="2339163" cy="236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untiki.ru/uploads/images/c/b/0/a/117/d75b6a30a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97" y="3407815"/>
            <a:ext cx="1998638" cy="29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irsoln.ru/images/luchik/igro/erudi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800"/>
          <a:stretch/>
        </p:blipFill>
        <p:spPr bwMode="auto">
          <a:xfrm>
            <a:off x="6012160" y="3140968"/>
            <a:ext cx="2010784" cy="32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62068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Шнуровки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5811" y="1067878"/>
            <a:ext cx="4364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745"/>
              </a:solidFill>
              <a:latin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745"/>
                </a:solidFill>
                <a:latin typeface="Helvetica" panose="020B0604020202020204" pitchFamily="34" charset="0"/>
              </a:rPr>
              <a:t>Развитие мелкой моторики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745"/>
                </a:solidFill>
                <a:latin typeface="Helvetica" panose="020B0604020202020204" pitchFamily="34" charset="0"/>
              </a:rPr>
              <a:t>Развитие внимания, памяти, мышления,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745"/>
                </a:solidFill>
                <a:latin typeface="Helvetica" panose="020B0604020202020204" pitchFamily="34" charset="0"/>
              </a:rPr>
              <a:t>Развитие навыков чтения и словообразования,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745"/>
                </a:solidFill>
                <a:latin typeface="Helvetica" panose="020B0604020202020204" pitchFamily="34" charset="0"/>
              </a:rPr>
              <a:t>Обогащение словарного запаса.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2742" y="2639076"/>
            <a:ext cx="182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четовозик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9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rofavorite.ru/uploads/posts/2014/12/metodika-voskobovicha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73" y="3335600"/>
            <a:ext cx="2058778" cy="290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igrushka-spb.ru/wa-data/public/shop/products/06/83/108306/images/50548/50548.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42226"/>
            <a:ext cx="2093450" cy="29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gendocs.ru/gendocs/docs/5/4962/conv_1/file1_html_222fbb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2521" y="3342226"/>
            <a:ext cx="2062486" cy="29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54777"/>
            <a:ext cx="48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«Чудо – крестики»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5813" y="1310901"/>
            <a:ext cx="5348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«Чудо-крестики» помогают ребенку освоить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цвета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 формы,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развивают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умения сравнивать и анализировать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формируют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понятия целое и части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ользоваться  схемами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для решения поставленных задач.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" name="Picture 2" descr="http://www.begemotik-nv.ru/upload/iblock/2da/2da6b8674db45dadf85a353e6b97f7b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1665449" cy="12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1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льбом фигурок к игре &quot;Чудо-крестики 2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5"/>
            <a:ext cx="2088232" cy="27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54354" y="1274905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Закрепить </a:t>
            </a:r>
            <a:r>
              <a:rPr lang="ru-RU" dirty="0"/>
              <a:t>названия геометрических </a:t>
            </a:r>
            <a:r>
              <a:rPr lang="ru-RU" dirty="0" smtClean="0"/>
              <a:t>фигур.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Выделять </a:t>
            </a:r>
            <a:r>
              <a:rPr lang="ru-RU" dirty="0"/>
              <a:t>целое и </a:t>
            </a:r>
            <a:r>
              <a:rPr lang="ru-RU" dirty="0" smtClean="0"/>
              <a:t>части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Обобщать </a:t>
            </a:r>
            <a:r>
              <a:rPr lang="ru-RU" dirty="0"/>
              <a:t>понятия </a:t>
            </a:r>
            <a:r>
              <a:rPr lang="ru-RU" dirty="0" smtClean="0"/>
              <a:t>многоугольник.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Выкладывать </a:t>
            </a:r>
            <a:r>
              <a:rPr lang="ru-RU" dirty="0"/>
              <a:t>фигуры по предложенным схемам и </a:t>
            </a:r>
            <a:r>
              <a:rPr lang="ru-RU" dirty="0" smtClean="0"/>
              <a:t>силуэтам.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Самостоятельно </a:t>
            </a:r>
            <a:r>
              <a:rPr lang="ru-RU" dirty="0"/>
              <a:t>воссоздавать силуэты из геометрических </a:t>
            </a:r>
            <a:r>
              <a:rPr lang="ru-RU" dirty="0" smtClean="0"/>
              <a:t>фигур.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Развивать </a:t>
            </a:r>
            <a:r>
              <a:rPr lang="ru-RU" dirty="0"/>
              <a:t>внимание, память, воображение, логическое мышление (умение сравнивать, анализировать, синтезировать, обобщать</a:t>
            </a:r>
            <a:r>
              <a:rPr lang="ru-RU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Развивать </a:t>
            </a:r>
            <a:r>
              <a:rPr lang="ru-RU" dirty="0"/>
              <a:t>сенсорные способности </a:t>
            </a:r>
            <a:r>
              <a:rPr lang="ru-RU" dirty="0" smtClean="0"/>
              <a:t>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Развивать </a:t>
            </a:r>
            <a:r>
              <a:rPr lang="ru-RU" dirty="0"/>
              <a:t>речь </a:t>
            </a:r>
            <a:r>
              <a:rPr lang="ru-RU" dirty="0" smtClean="0"/>
              <a:t>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Прививать </a:t>
            </a:r>
            <a:r>
              <a:rPr lang="ru-RU" dirty="0"/>
              <a:t>и укреплять интерес детей к математике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5045" y="6718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501008"/>
            <a:ext cx="2088232" cy="2818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987" y="5216836"/>
            <a:ext cx="762714" cy="1074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1289" y="5232625"/>
            <a:ext cx="856759" cy="1062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252" y="5209524"/>
            <a:ext cx="789551" cy="10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6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«Чудо – конструкторы»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xn--31-glc0beg.xn--p1ai/image/cache/data/voskobovich/ch_cv-500x5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35" t="2249" r="24294" b="-2249"/>
          <a:stretch/>
        </p:blipFill>
        <p:spPr bwMode="auto">
          <a:xfrm>
            <a:off x="5940152" y="1484784"/>
            <a:ext cx="2232248" cy="45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gragid.ru/catalogs/production/images/13612895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72" y="3068960"/>
            <a:ext cx="2279040" cy="33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geokont.ru/images/cms/data/catalog/11chudo_k/ch_st_a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179" y="3075045"/>
            <a:ext cx="2356763" cy="33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robinzoniya.ru/upload/iblock/ce3/ce3f2bac5c79b2bbc30605254bb24aa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7" t="3704" r="20410"/>
          <a:stretch/>
        </p:blipFill>
        <p:spPr bwMode="auto">
          <a:xfrm>
            <a:off x="7577370" y="4564392"/>
            <a:ext cx="902028" cy="18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1.stranamam.ru/data/cache/2015apr/30/05/15912543_42279-700x5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801" y="1473535"/>
            <a:ext cx="1081221" cy="144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91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620688"/>
            <a:ext cx="64087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ведущий вид деятельности ребенка дошкольного возраста.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стимулирует проявление творческих способностей, создаёт условия для  личностного развития. 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Игровая деятельность – наиболее естественная форма взаимодействия взрослых и детей, и именно в игре личность развивается свободно, стремительно и гармонично.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234" y="2990568"/>
            <a:ext cx="2448272" cy="3264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320920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733" y="482769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 «Плюх-плюх»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static.wixstatic.com/media/0319e3_419b1737a59f4341bb7757b15293bd00.png_srz_500_500_75_22_0.5_1.2_75_pn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647356" cy="19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3830870"/>
            <a:ext cx="3280755" cy="2460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408" y="3789040"/>
            <a:ext cx="3336528" cy="2502396"/>
          </a:xfrm>
          <a:prstGeom prst="rect">
            <a:avLst/>
          </a:prstGeom>
        </p:spPr>
      </p:pic>
      <p:pic>
        <p:nvPicPr>
          <p:cNvPr id="7" name="Picture 8" descr="http://player.myshared.ru/1132989/data/images/img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2314" y="5191936"/>
            <a:ext cx="1231517" cy="10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0080" y="16278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способности, внимание, мышление, память, речь, мелкая моторика рук.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кораблик можно играть и детям постарше. Для них разработаны задания, нацеленные на освоение пространственных отношений, решение логических задач, обучение счету.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5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hool-arsenal.ru.images.1c-bitrix-cdn.ru/upload/iblock/e4a/e4aa1e5979b7cb17a6433aee5d0473f5.jpg?1430219918706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35439"/>
            <a:ext cx="33582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2.totoro.z8.ru/published/publicdata/DBTOTORO2/attachments/SC/products_pictures/voskobovich_korablik_bul_bul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546" y="3686545"/>
            <a:ext cx="3435295" cy="27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player.myshared.ru/1132989/data/images/img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18954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129" y="3719405"/>
            <a:ext cx="4329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Игра развивает мелкую моторику, внимание, память, мышление, дает представление о математических представлениях: о цвете, высоте, пространственном расположении предметов, условной мерке, количестве предметов, их порядковом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номере,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цифровом ряде.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5" y="501469"/>
            <a:ext cx="406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 «Брызг-Брызг»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3440" y="2996952"/>
            <a:ext cx="373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 «Буль-Буль»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5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4064" y="620688"/>
            <a:ext cx="452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оскобовича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grushkinadom.com/published/publicdata/DBTOTORO2/attachments/SC/products_pictures/geokont_malysh_voskobovich_th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85" y="1804569"/>
            <a:ext cx="2142194" cy="21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strana.ru/_mod_files/ce_images/eshop/generated/01e1a990-aa99-11e3-8c0a-90f652e28205_214x300_p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834" y="1775175"/>
            <a:ext cx="1930338" cy="27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rgora-ds15.edumsko.ru/images/users-files/krgora-ds15/kartinki/pererva/razvitie_voskobovi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627" y="757814"/>
            <a:ext cx="1358058" cy="10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ruslania.com/pictures/big/97859949109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876" y="711410"/>
            <a:ext cx="697186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karapuz-spb.ru/products_pictures/Yxo6tvCj6Q0_en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046" y="1643229"/>
            <a:ext cx="2532427" cy="18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inteltoys.ru/files/catalog/2007/05/690_img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411" y="4865893"/>
            <a:ext cx="1838329" cy="14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mstrana.ru/_mod_files/ce_images/eshop/generated/f8e7b1f6-aa94-11e3-8c0a-90f652e28205_187x200_s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39" y="3976070"/>
            <a:ext cx="1205150" cy="12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xn--80aalqkn3a.xn--p1ai/published/publicdata/SADIKAMBASE/attachments/SC/products_pictures/6_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713" y="2483274"/>
            <a:ext cx="1979006" cy="24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sadik97.ru/attachments/article/987/vosk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441" y="3840683"/>
            <a:ext cx="1733034" cy="24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n--80aalqkn3a.xn--p1ai/published/publicdata/SADIKAMBASE/attachments/SC/products_pictures/teremki_b.jpg%D0%B1_en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8740" y="4152328"/>
            <a:ext cx="2647522" cy="16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grocity.ru/pics/chitajka-na-sharikah-2_p01_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865" y="4978549"/>
            <a:ext cx="1227700" cy="128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6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43841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детей с персонажами сказок. Подбирает игровые задания, играет и занимается вместе с ними.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осваивают основные игровые приемы, приобретают навыки конструирования, выполняют задания, требующие волевых усилий, концентрации внимания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и самостоятельность. Дети самостоятельно изобретают игровые задания, придумывают и конструируют предметные формы, составляют к ним схемы.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046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освоения игр детьми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ерсонаж &quot;Медвежонок Мишик&quot; (средний размер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1180537" cy="15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ерсонаж &quot;Крутик По&quot; (средний размер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903" y="4844008"/>
            <a:ext cx="1386897" cy="14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1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ерсонаж &quot;Галчонок Каррчик&quot; (средний размер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208863" cy="16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6951" y="692696"/>
            <a:ext cx="6942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В.В.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83037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уровня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у детей,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познавательной  деятельности.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возрос интерес к непосредственно образовательной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психических процессов: внимания, памяти, воображения, мышления,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базисных представлений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мире,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умений.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социально-нравственному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ребёнка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8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05273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577" y="2204864"/>
            <a:ext cx="5760640" cy="36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8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 интеллектуально – творческого развития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«Сказочные лабиринты игры» 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492896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развивающего обучения детей дошкольного возраста с поэтапным использованием и постепенным усложнением образовательного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орма взаимодействия детей и взрослых через реализацию определённого сюжета с использованием развивающих игр.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xn--80aaitlih1avg9c8d.xn--p1ai/files/catalog/2010/06/2281_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36651"/>
            <a:ext cx="3038279" cy="39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2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Задачи игровой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1.     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способностей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 дети знакомятся с сенсорными эталонами (цвет, форма, величина) и действуют с ними.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способностей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 по принципу усложнения от простого к сложному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Развивается память, внимание, мышление.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3.     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способностей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 через игры ребенок усваивает геометрические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представления, пространственные представления,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формируется понятие о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арифметических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действиях, учатся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графические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5.    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дошкольника -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через игры проходит подготовка детей к обучению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дети знакомятся с интересными сказками,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стихами,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развитие связной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436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76672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 развивающих игр </a:t>
            </a:r>
            <a:r>
              <a:rPr lang="ru-RU" sz="4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Воскобовича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700808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Сказочная </a:t>
            </a:r>
            <a:r>
              <a:rPr lang="ru-RU" sz="2000" dirty="0"/>
              <a:t>огранка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Широкий </a:t>
            </a:r>
            <a:r>
              <a:rPr lang="ru-RU" sz="2000" dirty="0"/>
              <a:t>возрастной диапазон участников </a:t>
            </a:r>
            <a:r>
              <a:rPr lang="ru-RU" sz="2000" dirty="0" smtClean="0"/>
              <a:t>игр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Многофункциональность </a:t>
            </a:r>
            <a:r>
              <a:rPr lang="ru-RU" sz="2000" dirty="0"/>
              <a:t>развивающих игр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Вариативность </a:t>
            </a:r>
            <a:r>
              <a:rPr lang="ru-RU" sz="2000" dirty="0"/>
              <a:t>игровых заданий и упражнений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Творческий </a:t>
            </a:r>
            <a:r>
              <a:rPr lang="ru-RU" sz="2000" dirty="0"/>
              <a:t>потенциал каждой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Конструктивные элементы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Различные возможности </a:t>
            </a:r>
            <a:r>
              <a:rPr lang="ru-RU" sz="2000" dirty="0" smtClean="0"/>
              <a:t>использования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Образность и </a:t>
            </a:r>
            <a:r>
              <a:rPr lang="ru-RU" sz="2000" dirty="0" smtClean="0"/>
              <a:t>универсальность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633708"/>
            <a:ext cx="3096345" cy="1302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7" y="4633708"/>
            <a:ext cx="3141308" cy="13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6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land.ru/images/photos/medium/773c1503a9bc34aca89d99003f2a60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83" y="1199925"/>
            <a:ext cx="3534547" cy="2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6892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cs621518.vk.me/v621518061/db03/aS41d5l2f0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6323"/>
            <a:ext cx="3816424" cy="24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1474356"/>
            <a:ext cx="42981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«Фиолетовый лес» – это своего рода виртуальный, несуществующий мир, сказки которого и начинают каждое новое занятие. Сказка вводит ребенка в «необыденный» мир возможностей и замыслов, заставляет содействовать и сопереживать героям и событиям.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37240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Фиолетовый лес - сенсомоторная зона активности детей, «интеллектуально – игровой </a:t>
            </a:r>
            <a:r>
              <a:rPr lang="ru-RU" sz="16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центр», </a:t>
            </a:r>
            <a:r>
              <a:rPr lang="ru-RU" sz="16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отвечающий </a:t>
            </a:r>
            <a:r>
              <a:rPr lang="ru-RU" sz="16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16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ФГОС к предметно- развивающей среде: </a:t>
            </a:r>
            <a:endParaRPr lang="ru-RU" sz="16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</a:t>
            </a:r>
            <a:r>
              <a:rPr lang="ru-RU" sz="16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 </a:t>
            </a:r>
            <a:endParaRPr lang="ru-RU" sz="16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вариантность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sz="16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полифункциональность</a:t>
            </a:r>
            <a:r>
              <a:rPr lang="ru-RU" sz="16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3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персонажи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dg55.mycdn.me/getImage?photoId=665906919766&amp;photoTyp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58" y="1016551"/>
            <a:ext cx="1133112" cy="25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ilippok.ru/images/all/33/3371/big/img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355" y="4005064"/>
            <a:ext cx="1337027" cy="19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egemotik-nv.ru/upload/iblock/825/825d9374c0ad577e806c731f7f6885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8864"/>
            <a:ext cx="1682729" cy="18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zodiak-kniga.ru/pics/items/1451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7433"/>
            <a:ext cx="1445757" cy="17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1.imgbb.ru/user/154/1540877/201505/831be3438b6d38e330e0feb288b726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150" y="1568174"/>
            <a:ext cx="1886372" cy="141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eok.voskobovich.su/images/cms/data/catalog/14skaz_obr/gnom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001107" cy="26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begemotik-nv.ru/upload/iblock/287/287ffc9920a732fb8d93f4741ac93da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1425256" cy="20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53133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Гео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7326" y="3402045"/>
            <a:ext cx="16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 Метр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0151" y="2952524"/>
            <a:ext cx="1519250" cy="3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Лопушок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926475"/>
            <a:ext cx="196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 Владыка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62" y="5920499"/>
            <a:ext cx="1512168" cy="37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Коттерфильд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7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7841" y="1909441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04664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комплекс «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«Ларчик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kirov.spb.ru/dou/10/images/stories/2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880" y="1844824"/>
            <a:ext cx="4295427" cy="42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nn.ru/data/ufiles/1/7/45/90/7459065.Kovrograf_Larcik_-komplekt_igr_na_kovroline-_1954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603" y="2094107"/>
            <a:ext cx="914395" cy="8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.nn.ru/data/ufiles/1/10/11/10/10111077.Kruzocki_i_zazimi_216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94107"/>
            <a:ext cx="486676" cy="11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arta1.com/_data/files.thumb/3/5/3535110a6a6a262_344.17776d253f_p-midd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014" y="2016409"/>
            <a:ext cx="980298" cy="8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717" y="3500055"/>
            <a:ext cx="3857506" cy="2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92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7879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тренажёр «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игровизор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kindik.ru/data/obuchenie/voskobovich/78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59" r="3815"/>
          <a:stretch/>
        </p:blipFill>
        <p:spPr bwMode="auto">
          <a:xfrm>
            <a:off x="438436" y="1256721"/>
            <a:ext cx="2262209" cy="26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9122" y="1781028"/>
            <a:ext cx="30920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Графический диктант,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Соединение, объединение,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Штриховка,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Обводка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контуру,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Дорисовка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т.д.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508675"/>
            <a:ext cx="2704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успешности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www.begemotik-nv.ru/upload/iblock/825/825d9374c0ad577e806c731f7f6885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438" y="958401"/>
            <a:ext cx="1365707" cy="15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479" y="2810417"/>
            <a:ext cx="2708695" cy="3611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88" y="4048191"/>
            <a:ext cx="1292464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9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1c9e6d90f8f868836ab138ff86d4a042465c6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shablon_notebook1</Template>
  <TotalTime>2297</TotalTime>
  <Words>739</Words>
  <Application>Microsoft Office PowerPoint</Application>
  <PresentationFormat>Экран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Старший воспитатель</cp:lastModifiedBy>
  <cp:revision>92</cp:revision>
  <dcterms:created xsi:type="dcterms:W3CDTF">2015-11-21T08:56:32Z</dcterms:created>
  <dcterms:modified xsi:type="dcterms:W3CDTF">2019-02-01T11:56:47Z</dcterms:modified>
</cp:coreProperties>
</file>